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5"/>
  </p:notesMasterIdLst>
  <p:sldIdLst>
    <p:sldId id="256" r:id="rId2"/>
    <p:sldId id="257" r:id="rId3"/>
    <p:sldId id="258" r:id="rId4"/>
    <p:sldId id="308" r:id="rId5"/>
    <p:sldId id="356" r:id="rId6"/>
    <p:sldId id="357" r:id="rId7"/>
    <p:sldId id="358" r:id="rId8"/>
    <p:sldId id="359" r:id="rId9"/>
    <p:sldId id="361" r:id="rId10"/>
    <p:sldId id="362" r:id="rId11"/>
    <p:sldId id="360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54" r:id="rId25"/>
    <p:sldId id="321" r:id="rId26"/>
    <p:sldId id="379" r:id="rId27"/>
    <p:sldId id="380" r:id="rId28"/>
    <p:sldId id="381" r:id="rId29"/>
    <p:sldId id="375" r:id="rId30"/>
    <p:sldId id="376" r:id="rId31"/>
    <p:sldId id="378" r:id="rId32"/>
    <p:sldId id="353" r:id="rId33"/>
    <p:sldId id="30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7"/>
    <p:restoredTop sz="81698" autoAdjust="0"/>
  </p:normalViewPr>
  <p:slideViewPr>
    <p:cSldViewPr snapToGrid="0" snapToObjects="1">
      <p:cViewPr varScale="1">
        <p:scale>
          <a:sx n="72" d="100"/>
          <a:sy n="72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9A90-8D46-1F48-97F5-F2160DAF8636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96E3E-6E85-DF4A-9A33-7B16E57F9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VR/AR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应用开发的基本流程</a:t>
            </a:r>
            <a:endParaRPr lang="en-US" altLang="x-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96E3E-6E85-DF4A-9A33-7B16E57F9E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UbisoftText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C116A57-3F70-A841-88BE-7D64A949B7C9}" type="slidenum">
              <a:rPr lang="en-US" altLang="x-none">
                <a:latin typeface="UbisoftText" charset="0"/>
              </a:rPr>
              <a:pPr eaLnBrk="1" hangingPunct="1"/>
              <a:t>2</a:t>
            </a:fld>
            <a:endParaRPr lang="en-US" altLang="x-none">
              <a:latin typeface="Ubisoft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7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60" y="2130426"/>
            <a:ext cx="10858576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AA287-C709-5346-AF07-5CA463BA606D}" type="slidenum">
              <a:rPr lang="fr-FR" altLang="x-none"/>
              <a:pPr/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7494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unity3d.com/unity/roadmap" TargetMode="External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n.wikipedia.org/wiki/List_of_Unity_games" TargetMode="External"/><Relationship Id="rId3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374" y="1298448"/>
            <a:ext cx="8106238" cy="3255264"/>
          </a:xfrm>
        </p:spPr>
        <p:txBody>
          <a:bodyPr/>
          <a:lstStyle/>
          <a:p>
            <a:r>
              <a:rPr lang="en-US" altLang="zh-CN" dirty="0" smtClean="0"/>
              <a:t>Unity3d</a:t>
            </a:r>
            <a:r>
              <a:rPr lang="zh-CN" altLang="en-US" dirty="0" smtClean="0"/>
              <a:t>引擎发展史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5312817" cy="876312"/>
          </a:xfrm>
        </p:spPr>
        <p:txBody>
          <a:bodyPr/>
          <a:lstStyle/>
          <a:p>
            <a:r>
              <a:rPr lang="en-US" altLang="zh-CN" dirty="0" smtClean="0"/>
              <a:t>CylonSpace 2017.1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2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 iPhone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11045" y="4793201"/>
            <a:ext cx="7180732" cy="1373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smtClean="0">
                <a:solidFill>
                  <a:schemeClr val="accent1"/>
                </a:solidFill>
                <a:ea typeface="SimHei" charset="-122"/>
              </a:rPr>
              <a:t>Released in Dec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, 2008, 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584" y="1031653"/>
            <a:ext cx="5302104" cy="34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2.5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44739" y="5466908"/>
            <a:ext cx="5683782" cy="80984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2009 Game </a:t>
            </a:r>
            <a:r>
              <a:rPr lang="en-US" altLang="zh-CN" sz="2400" smtClean="0">
                <a:solidFill>
                  <a:schemeClr val="accent1"/>
                </a:solidFill>
                <a:ea typeface="SimHei" charset="-122"/>
              </a:rPr>
              <a:t>Developers Conference</a:t>
            </a:r>
            <a:br>
              <a:rPr lang="en-US" altLang="zh-CN" sz="240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smtClean="0">
                <a:solidFill>
                  <a:schemeClr val="accent1"/>
                </a:solidFill>
                <a:ea typeface="SimHei" charset="-122"/>
              </a:rPr>
              <a:t>Windows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Support Added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Support for external C/C++ Plugins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84" y="714155"/>
            <a:ext cx="4491007" cy="44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3.0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89198" y="1166721"/>
            <a:ext cx="6468662" cy="380931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Sep 27,2010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editor unification, Beast </a:t>
            </a:r>
            <a:r>
              <a:rPr lang="en-US" altLang="zh-CN" sz="2400" dirty="0" err="1" smtClean="0">
                <a:solidFill>
                  <a:schemeClr val="accent1"/>
                </a:solidFill>
                <a:ea typeface="SimHei" charset="-122"/>
              </a:rPr>
              <a:t>lightmapping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, deferred rendering, Umbra occlusion culling, low level debugging, and FMOD audio filters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200,000 registered Unity developers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No.1 engine for educational apps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3.5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Feb 14,2012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Support for Flash development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11" y="912059"/>
            <a:ext cx="4287874" cy="34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9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4.0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Nov 13,2012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</a:t>
            </a:r>
            <a:r>
              <a:rPr lang="en-US" altLang="zh-CN" sz="2400" dirty="0" err="1" smtClean="0">
                <a:solidFill>
                  <a:schemeClr val="accent1"/>
                </a:solidFill>
                <a:ea typeface="SimHei" charset="-122"/>
              </a:rPr>
              <a:t>Mechanim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 animation, Linux publishing, Shuriken particle system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077" y="913358"/>
            <a:ext cx="5086122" cy="33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4.3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Nov 12,2013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2D support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91" y="1550616"/>
            <a:ext cx="7395534" cy="21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4.6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Nov 20,2014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Native UI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78" y="808652"/>
            <a:ext cx="7287633" cy="3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5.0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Mar,2015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PBS, </a:t>
            </a:r>
            <a:r>
              <a:rPr lang="en-US" altLang="zh-CN" sz="2400" dirty="0" err="1" smtClean="0">
                <a:solidFill>
                  <a:schemeClr val="accent1"/>
                </a:solidFill>
                <a:ea typeface="SimHei" charset="-122"/>
              </a:rPr>
              <a:t>Realtime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 GL, Physx3.3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53" y="868077"/>
            <a:ext cx="6992492" cy="35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5.4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Jun,2016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VR native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97" y="1056898"/>
            <a:ext cx="6029843" cy="339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5.5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Nov,2016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HoloLens support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958" y="829339"/>
            <a:ext cx="6551682" cy="34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876" y="691817"/>
            <a:ext cx="8229600" cy="10001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accent1"/>
                </a:solidFill>
                <a:ea typeface="SimHei" charset="-122"/>
              </a:rPr>
              <a:t>日程</a:t>
            </a:r>
            <a:endParaRPr lang="en-US" altLang="x-none" dirty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3831055" y="1506957"/>
            <a:ext cx="8229600" cy="4483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引擎发展史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x-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Unity3d </a:t>
            </a:r>
            <a:r>
              <a:rPr lang="en-US" altLang="x-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开发的代表作品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37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accent1"/>
                </a:solidFill>
                <a:ea typeface="SimHei" charset="-122"/>
              </a:rPr>
              <a:t>Unity3d</a:t>
            </a:r>
            <a:r>
              <a:rPr lang="zh-CN" altLang="en-US" dirty="0" smtClean="0">
                <a:solidFill>
                  <a:schemeClr val="accent1"/>
                </a:solidFill>
                <a:ea typeface="SimHei" charset="-122"/>
              </a:rPr>
              <a:t>引擎</a:t>
            </a:r>
            <a:r>
              <a:rPr lang="en-US" altLang="zh-CN" dirty="0" smtClean="0">
                <a:solidFill>
                  <a:schemeClr val="accent1"/>
                </a:solidFill>
                <a:ea typeface="SimHei" charset="-122"/>
              </a:rPr>
              <a:t>Roadmap</a:t>
            </a:r>
            <a:endParaRPr lang="en-US" altLang="x-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1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5.6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Released in Mar,2017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Google Daydream VR support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107" y="706295"/>
            <a:ext cx="7432876" cy="410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68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5.x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614530"/>
            <a:ext cx="5809444" cy="153109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Release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Date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uncertain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Features: Nintendo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Switch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support,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Apple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Watch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Compatibility,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err="1" smtClean="0">
                <a:solidFill>
                  <a:schemeClr val="accent1"/>
                </a:solidFill>
                <a:ea typeface="SimHei" charset="-122"/>
              </a:rPr>
              <a:t>WebVR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support,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63" y="850604"/>
            <a:ext cx="6516672" cy="36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63850" y="4554569"/>
            <a:ext cx="5809444" cy="153109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  <a:t>https://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  <a:hlinkClick r:id="rId2"/>
              </a:rPr>
              <a:t>unity3d.com/unity/roadmap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043" y="1594884"/>
            <a:ext cx="7399213" cy="29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999999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ea typeface="SimHei" charset="-122"/>
              </a:rPr>
              <a:t>使用</a:t>
            </a:r>
            <a:r>
              <a:rPr lang="en-US" altLang="zh-CN" dirty="0" smtClean="0">
                <a:solidFill>
                  <a:schemeClr val="accent1"/>
                </a:solidFill>
                <a:ea typeface="SimHei" charset="-122"/>
              </a:rPr>
              <a:t>Unity3d</a:t>
            </a:r>
            <a:r>
              <a:rPr lang="zh-CN" altLang="en-US" dirty="0" smtClean="0">
                <a:solidFill>
                  <a:schemeClr val="accent1"/>
                </a:solidFill>
                <a:ea typeface="SimHei" charset="-122"/>
              </a:rPr>
              <a:t>开发的代表作品</a:t>
            </a:r>
            <a:endParaRPr lang="en-US" altLang="x-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1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炉石传说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23" y="830047"/>
            <a:ext cx="7155712" cy="5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Angry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Birds2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95" y="1154340"/>
            <a:ext cx="7768855" cy="43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3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Mario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93" y="1048014"/>
            <a:ext cx="8146903" cy="45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Pokemon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15" y="1037382"/>
            <a:ext cx="7362162" cy="49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8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新仙剑奇侠传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77" y="733468"/>
            <a:ext cx="6948968" cy="52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0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accent1"/>
                </a:solidFill>
                <a:ea typeface="SimHei" charset="-122"/>
              </a:rPr>
              <a:t>Unity3d</a:t>
            </a:r>
            <a:r>
              <a:rPr lang="zh-CN" altLang="en-US" dirty="0" smtClean="0">
                <a:solidFill>
                  <a:schemeClr val="accent1"/>
                </a:solidFill>
                <a:ea typeface="SimHei" charset="-122"/>
              </a:rPr>
              <a:t>引擎发展史</a:t>
            </a:r>
            <a:endParaRPr lang="en-US" altLang="x-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71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轩辕剑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97" y="1296137"/>
            <a:ext cx="7854715" cy="39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9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077" y="4991724"/>
            <a:ext cx="6268910" cy="704537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  <a:t>https://madewith.unity.com/ </a:t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  <a:t>https://unity3d.com/showcase/gallery</a:t>
            </a:r>
            <a:b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</a:br>
            <a:r>
              <a:rPr lang="en-US" altLang="zh-CN" sz="2400" dirty="0">
                <a:solidFill>
                  <a:schemeClr val="accent1"/>
                </a:solidFill>
                <a:ea typeface="SimHei" charset="-122"/>
                <a:hlinkClick r:id="rId2"/>
              </a:rPr>
              <a:t>https://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  <a:hlinkClick r:id="rId2"/>
              </a:rPr>
              <a:t>en.wikipedia.org/wiki/List_of_Unity_games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14" y="914399"/>
            <a:ext cx="6359273" cy="35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5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28296" y="1265129"/>
            <a:ext cx="7420951" cy="4208745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的最新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，了解未来版本的特性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在网上搜索，下载并体验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款使用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开发的游戏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x-none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05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reality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makes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better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reality.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59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19071" y="5186597"/>
            <a:ext cx="4520194" cy="1214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David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Helgason(CEO,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Right)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Nicholas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Francis(COO,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Middle)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Joachim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Ante(CTO,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Left)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41" y="997048"/>
            <a:ext cx="7829862" cy="38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创办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19071" y="5186597"/>
            <a:ext cx="4520194" cy="1214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August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2,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2004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Copenhagen</a:t>
            </a:r>
            <a:r>
              <a:rPr lang="zh-CN" altLang="en-US" sz="2400" dirty="0" smtClean="0">
                <a:solidFill>
                  <a:schemeClr val="accent1"/>
                </a:solidFill>
                <a:ea typeface="SimHei" charset="-122"/>
              </a:rPr>
              <a:t> </a:t>
            </a: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,Danmark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444" y="977265"/>
            <a:ext cx="7473802" cy="39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1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0.2b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37" y="701454"/>
            <a:ext cx="6375400" cy="4889500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3963" y="5590954"/>
            <a:ext cx="4520194" cy="80984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smtClean="0">
                <a:solidFill>
                  <a:schemeClr val="accent1"/>
                </a:solidFill>
                <a:ea typeface="SimHei" charset="-122"/>
              </a:rPr>
              <a:t>Version 0.2b, 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1.0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36363" y="5020341"/>
            <a:ext cx="4520194" cy="80984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Only Mac OS X supported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36363" y="5743354"/>
            <a:ext cx="4520194" cy="80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smtClean="0">
                <a:solidFill>
                  <a:schemeClr val="accent1"/>
                </a:solidFill>
                <a:ea typeface="SimHei" charset="-122"/>
              </a:rPr>
              <a:t>Version 1.0, Jan 2005 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93" y="811331"/>
            <a:ext cx="5188687" cy="38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1.5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36363" y="5743354"/>
            <a:ext cx="4520194" cy="80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Runner-up for Best Use of Mac OS X</a:t>
            </a:r>
          </a:p>
          <a:p>
            <a:r>
              <a:rPr lang="en-US" altLang="x-none" sz="2400" dirty="0" smtClean="0">
                <a:solidFill>
                  <a:schemeClr val="accent1"/>
                </a:solidFill>
                <a:ea typeface="SimHei" charset="-122"/>
              </a:rPr>
              <a:t>2006 WWDC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63" y="893135"/>
            <a:ext cx="562816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重要里程碑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 2.0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111045" y="4793201"/>
            <a:ext cx="7180732" cy="169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Oct 2007,Unite Developer Conference</a:t>
            </a:r>
            <a:b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ea typeface="SimHei" charset="-122"/>
              </a:rPr>
              <a:t>Support Microsoft DirectX, OpenGL, Vista</a:t>
            </a:r>
          </a:p>
          <a:p>
            <a:r>
              <a:rPr lang="en-US" altLang="x-none" sz="2400" dirty="0" smtClean="0">
                <a:solidFill>
                  <a:schemeClr val="accent1"/>
                </a:solidFill>
                <a:ea typeface="SimHei" charset="-122"/>
              </a:rPr>
              <a:t>Support web streaming, Unity Asset Server, networking</a:t>
            </a:r>
            <a:endParaRPr lang="en-US" altLang="x-none" sz="24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36" y="925172"/>
            <a:ext cx="5374550" cy="35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525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1036</TotalTime>
  <Words>208</Words>
  <Application>Microsoft Macintosh PowerPoint</Application>
  <PresentationFormat>Widescreen</PresentationFormat>
  <Paragraphs>65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Corbel</vt:lpstr>
      <vt:lpstr>SimHei</vt:lpstr>
      <vt:lpstr>UbisoftText</vt:lpstr>
      <vt:lpstr>Wingdings 2</vt:lpstr>
      <vt:lpstr>幼圆</vt:lpstr>
      <vt:lpstr>微软雅黑</vt:lpstr>
      <vt:lpstr>Frame</vt:lpstr>
      <vt:lpstr>Unity3d引擎发展史</vt:lpstr>
      <vt:lpstr>日程</vt:lpstr>
      <vt:lpstr>Unity3d引擎发展史</vt:lpstr>
      <vt:lpstr>David Helgason(CEO, Right) Nicholas Francis(COO, Middle) Joachim Ante(CTO, Left)</vt:lpstr>
      <vt:lpstr>August 2, 2004 Copenhagen ,Danmark</vt:lpstr>
      <vt:lpstr>Version 0.2b, </vt:lpstr>
      <vt:lpstr>Only Mac OS X supported</vt:lpstr>
      <vt:lpstr>PowerPoint Presentation</vt:lpstr>
      <vt:lpstr>PowerPoint Presentation</vt:lpstr>
      <vt:lpstr>PowerPoint Presentation</vt:lpstr>
      <vt:lpstr>Released in 2009 Game Developers Conference Windows Support Added Support for external C/C++ Plugins</vt:lpstr>
      <vt:lpstr>Released in Sep 27,2010  Features: editor unification, Beast lightmapping, deferred rendering, Umbra occlusion culling, low level debugging, and FMOD audio filters  200,000 registered Unity developers  No.1 engine for educational apps</vt:lpstr>
      <vt:lpstr>Released in Feb 14,2012  Features: Support for Flash development</vt:lpstr>
      <vt:lpstr>Released in Nov 13,2012  Features: Mechanim animation, Linux publishing, Shuriken particle system</vt:lpstr>
      <vt:lpstr>Released in Nov 12,2013  Features: 2D support</vt:lpstr>
      <vt:lpstr>Released in Nov 20,2014  Features: Native UI</vt:lpstr>
      <vt:lpstr>Released in Mar,2015  Features: PBS, Realtime GL, Physx3.3</vt:lpstr>
      <vt:lpstr>Released in Jun,2016  Features: VR native</vt:lpstr>
      <vt:lpstr>Released in Nov,2016  Features: HoloLens support</vt:lpstr>
      <vt:lpstr>Unity3d引擎Roadmap</vt:lpstr>
      <vt:lpstr>Released in Mar,2017  Features: Google Daydream VR support</vt:lpstr>
      <vt:lpstr>Release Date uncertain  Features: Nintendo Switch support, Apple Watch Compatibility, WebVR support,</vt:lpstr>
      <vt:lpstr>https://unity3d.com/unity/roadmap </vt:lpstr>
      <vt:lpstr>使用Unity3d开发的代表作品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https://madewith.unity.com/  https://unity3d.com/showcase/gallery https://en.wikipedia.org/wiki/List_of_Unity_games </vt:lpstr>
      <vt:lpstr>  1.阅读Unity3d的最新roadmap，了解未来版本的特性  2.在网上搜索，下载并体验5款使用Unity3d开发的游戏    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游戏行业基本常识</dc:title>
  <dc:creator>WANG HAN</dc:creator>
  <cp:lastModifiedBy>WANG HAN</cp:lastModifiedBy>
  <cp:revision>642</cp:revision>
  <dcterms:created xsi:type="dcterms:W3CDTF">2017-01-10T02:24:00Z</dcterms:created>
  <dcterms:modified xsi:type="dcterms:W3CDTF">2017-03-20T04:01:23Z</dcterms:modified>
</cp:coreProperties>
</file>